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1" r:id="rId18"/>
    <p:sldId id="493" r:id="rId19"/>
    <p:sldId id="494" r:id="rId20"/>
    <p:sldId id="495" r:id="rId21"/>
    <p:sldId id="500"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a:bodyPr>
          <a:lstStyle/>
          <a:p>
            <a:pPr marL="0" indent="0" algn="just">
              <a:buNone/>
            </a:pPr>
            <a:r>
              <a:rPr lang="en-US" sz="2200" dirty="0"/>
              <a:t>Design a SAP Fiori Master-Detail Application With routing</a:t>
            </a:r>
          </a:p>
          <a:p>
            <a:pPr marL="457200" indent="-457200" algn="just">
              <a:buAutoNum type="arabicPeriod"/>
            </a:pPr>
            <a:r>
              <a:rPr lang="en-US" sz="1800" dirty="0"/>
              <a:t>Add the routing concept in view1 controller</a:t>
            </a:r>
          </a:p>
          <a:p>
            <a:pPr marL="457200" indent="-457200" algn="just">
              <a:buAutoNum type="arabicPeriod"/>
            </a:pPr>
            <a:r>
              <a:rPr lang="en-US" sz="1800" dirty="0"/>
              <a:t>Add more data in view2 controller</a:t>
            </a:r>
          </a:p>
          <a:p>
            <a:pPr marL="457200" indent="-457200" algn="just">
              <a:buAutoNum type="arabicPeriod"/>
            </a:pPr>
            <a:r>
              <a:rPr lang="en-US" sz="1800" dirty="0"/>
              <a:t>Add new controller as Avengers which has image </a:t>
            </a:r>
          </a:p>
          <a:p>
            <a:pPr marL="457200" indent="-457200" algn="just">
              <a:buAutoNum type="arabicPeriod"/>
            </a:pPr>
            <a:r>
              <a:rPr lang="en-US" sz="1800" dirty="0"/>
              <a:t>Add new controller, which has all the suppliers data</a:t>
            </a:r>
          </a:p>
          <a:p>
            <a:pPr marL="457200" indent="-457200" algn="just">
              <a:buAutoNum type="arabicPeriod"/>
            </a:pPr>
            <a:r>
              <a:rPr lang="en-US" sz="1800" dirty="0"/>
              <a:t>Update i18n</a:t>
            </a:r>
          </a:p>
          <a:p>
            <a:pPr marL="457200" indent="-457200" algn="just">
              <a:buAutoNum type="arabicPeriod"/>
            </a:pPr>
            <a:r>
              <a:rPr lang="en-US" sz="1800" dirty="0"/>
              <a:t>Update fruits json model</a:t>
            </a:r>
          </a:p>
          <a:p>
            <a:pPr marL="457200" indent="-457200" algn="just">
              <a:buAutoNum type="arabicPeriod"/>
            </a:pPr>
            <a:r>
              <a:rPr lang="en-US" sz="1800" dirty="0"/>
              <a:t>Update and all xml files</a:t>
            </a:r>
          </a:p>
          <a:p>
            <a:pPr marL="0" indent="0" algn="just">
              <a:buNone/>
            </a:pPr>
            <a:r>
              <a:rPr lang="en-US" sz="1800" dirty="0"/>
              <a:t>        7.1 App view</a:t>
            </a:r>
          </a:p>
          <a:p>
            <a:pPr marL="0" indent="0" algn="just">
              <a:buNone/>
            </a:pPr>
            <a:r>
              <a:rPr lang="en-US" sz="1800" dirty="0"/>
              <a:t>        7.2 Avengers view </a:t>
            </a:r>
          </a:p>
          <a:p>
            <a:pPr marL="0" indent="0" algn="just">
              <a:buNone/>
            </a:pPr>
            <a:r>
              <a:rPr lang="en-US" sz="1800" dirty="0"/>
              <a:t>        7.3 Supplier view</a:t>
            </a:r>
          </a:p>
          <a:p>
            <a:pPr marL="0" indent="0" algn="just">
              <a:buNone/>
            </a:pPr>
            <a:r>
              <a:rPr lang="en-US" sz="1800" dirty="0"/>
              <a:t>        7.4 View1</a:t>
            </a:r>
          </a:p>
          <a:p>
            <a:pPr marL="0" indent="0" algn="just">
              <a:buNone/>
            </a:pPr>
            <a:r>
              <a:rPr lang="en-US" sz="1800" dirty="0"/>
              <a:t>         7.5 View 2</a:t>
            </a:r>
          </a:p>
          <a:p>
            <a:pPr marL="342900" indent="-342900" algn="just">
              <a:buAutoNum type="arabicPeriod" startAt="8"/>
            </a:pPr>
            <a:r>
              <a:rPr lang="en-US" sz="1800" dirty="0"/>
              <a:t>Update component.js file</a:t>
            </a:r>
          </a:p>
          <a:p>
            <a:pPr marL="342900" indent="-342900" algn="just">
              <a:buAutoNum type="arabicPeriod" startAt="8"/>
            </a:pPr>
            <a:r>
              <a:rPr lang="en-US" sz="1800" dirty="0"/>
              <a:t>Add routing in manifest.json file</a:t>
            </a:r>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err="1">
                <a:solidFill>
                  <a:srgbClr val="001080"/>
                </a:solidFill>
                <a:effectLst/>
                <a:latin typeface="Consolas" panose="020B0609020204030204" pitchFamily="49" charset="0"/>
              </a:rPr>
              <a:t>sap</a:t>
            </a:r>
            <a:r>
              <a:rPr lang="en-US" sz="1600" b="0" dirty="0" err="1">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a:t>
            </a:r>
            <a:r>
              <a:rPr lang="en-US" sz="1600" b="0" dirty="0" err="1">
                <a:solidFill>
                  <a:srgbClr val="A31515"/>
                </a:solidFill>
                <a:effectLst/>
                <a:latin typeface="Consolas" panose="020B0609020204030204" pitchFamily="49" charset="0"/>
              </a:rPr>
              <a:t>ui</a:t>
            </a:r>
            <a:r>
              <a:rPr lang="en-US" sz="1600" b="0" dirty="0">
                <a:solidFill>
                  <a:srgbClr val="A31515"/>
                </a:solidFill>
                <a:effectLst/>
                <a:latin typeface="Consolas" panose="020B0609020204030204" pitchFamily="49" charset="0"/>
              </a:rPr>
              <a:t>/core/</a:t>
            </a:r>
            <a:r>
              <a:rPr lang="en-US" sz="1600" b="0" dirty="0" err="1">
                <a:solidFill>
                  <a:srgbClr val="A31515"/>
                </a:solidFill>
                <a:effectLst/>
                <a:latin typeface="Consolas" panose="020B0609020204030204" pitchFamily="49" charset="0"/>
              </a:rPr>
              <a:t>UIComponent</a:t>
            </a:r>
            <a:r>
              <a:rPr lang="en-US" sz="1600" b="0" dirty="0">
                <a:solidFill>
                  <a:srgbClr val="A31515"/>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UIComponent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anubhav.app.Component</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7975</TotalTime>
  <Words>2196</Words>
  <Application>Microsoft Office PowerPoint</Application>
  <PresentationFormat>Widescreen</PresentationFormat>
  <Paragraphs>289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Hook methods in controller</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684</cp:revision>
  <dcterms:created xsi:type="dcterms:W3CDTF">2016-07-10T03:33:26Z</dcterms:created>
  <dcterms:modified xsi:type="dcterms:W3CDTF">2021-05-19T08:29:48Z</dcterms:modified>
</cp:coreProperties>
</file>